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0" r:id="rId4"/>
    <p:sldId id="262" r:id="rId5"/>
    <p:sldId id="263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7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6845"/>
  </p:normalViewPr>
  <p:slideViewPr>
    <p:cSldViewPr snapToGrid="0" snapToObjects="1">
      <p:cViewPr varScale="1">
        <p:scale>
          <a:sx n="109" d="100"/>
          <a:sy n="109" d="100"/>
        </p:scale>
        <p:origin x="19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07960B-82C5-C048-985A-3403D622130A}" type="datetimeFigureOut">
              <a:rPr lang="en-US" smtClean="0"/>
              <a:t>1/5/19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30A84-6387-2648-BAA3-47B4A198C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28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Garbage can: 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url?sa</a:t>
            </a:r>
            <a:r>
              <a:rPr lang="en-US" dirty="0"/>
              <a:t>=</a:t>
            </a:r>
            <a:r>
              <a:rPr lang="en-US" dirty="0" err="1"/>
              <a:t>i&amp;source</a:t>
            </a:r>
            <a:r>
              <a:rPr lang="en-US" dirty="0"/>
              <a:t>=</a:t>
            </a:r>
            <a:r>
              <a:rPr lang="en-US" dirty="0" err="1"/>
              <a:t>images&amp;cd</a:t>
            </a:r>
            <a:r>
              <a:rPr lang="en-US" dirty="0"/>
              <a:t>=&amp;cad=</a:t>
            </a:r>
            <a:r>
              <a:rPr lang="en-US" dirty="0" err="1"/>
              <a:t>rja&amp;uact</a:t>
            </a:r>
            <a:r>
              <a:rPr lang="en-US" dirty="0"/>
              <a:t>=8&amp;ved=2ahUKEwjl29q8hdbfAhUFQawKHYd1C_wQjRx6BAgBEAU&amp;url=https%3A%2F%2Fwinnipeg.ca%2Fwaterandwaste%2Fgarbage%2Fcartcollection.stm&amp;psig=AOvVaw0x3vK9Ho7BrdhQUwEKbXs8&amp;ust=1546757130243272</a:t>
            </a:r>
          </a:p>
          <a:p>
            <a:endParaRPr lang="en-US" dirty="0"/>
          </a:p>
          <a:p>
            <a:r>
              <a:rPr lang="en-US" dirty="0"/>
              <a:t>Confused nick young:</a:t>
            </a:r>
          </a:p>
          <a:p>
            <a:r>
              <a:rPr lang="en-US" dirty="0"/>
              <a:t>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url?sa</a:t>
            </a:r>
            <a:r>
              <a:rPr lang="en-US" dirty="0"/>
              <a:t>=</a:t>
            </a:r>
            <a:r>
              <a:rPr lang="en-US" dirty="0" err="1"/>
              <a:t>i&amp;source</a:t>
            </a:r>
            <a:r>
              <a:rPr lang="en-US" dirty="0"/>
              <a:t>=</a:t>
            </a:r>
            <a:r>
              <a:rPr lang="en-US" dirty="0" err="1"/>
              <a:t>images&amp;cd</a:t>
            </a:r>
            <a:r>
              <a:rPr lang="en-US" dirty="0"/>
              <a:t>=&amp;cad=</a:t>
            </a:r>
            <a:r>
              <a:rPr lang="en-US" dirty="0" err="1"/>
              <a:t>rja&amp;uact</a:t>
            </a:r>
            <a:r>
              <a:rPr lang="en-US" dirty="0"/>
              <a:t>=8&amp;ved=2ahUKEwiSisLqiNbfAhWMTt8KHdJgDskQjRx6BAgBEAU&amp;url=https%3A%2F%2Fknowyourmeme.com%2Fphotos%2F993875-confused-nick-young&amp;psig=AOvVaw3vINXjRXs3pFxNiYG9XqLK&amp;ust=1546757434094219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30A84-6387-2648-BAA3-47B4A198CF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79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Garbage can: 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url?sa</a:t>
            </a:r>
            <a:r>
              <a:rPr lang="en-US" dirty="0"/>
              <a:t>=</a:t>
            </a:r>
            <a:r>
              <a:rPr lang="en-US" dirty="0" err="1"/>
              <a:t>i&amp;source</a:t>
            </a:r>
            <a:r>
              <a:rPr lang="en-US" dirty="0"/>
              <a:t>=</a:t>
            </a:r>
            <a:r>
              <a:rPr lang="en-US" dirty="0" err="1"/>
              <a:t>images&amp;cd</a:t>
            </a:r>
            <a:r>
              <a:rPr lang="en-US" dirty="0"/>
              <a:t>=&amp;cad=</a:t>
            </a:r>
            <a:r>
              <a:rPr lang="en-US" dirty="0" err="1"/>
              <a:t>rja&amp;uact</a:t>
            </a:r>
            <a:r>
              <a:rPr lang="en-US" dirty="0"/>
              <a:t>=8&amp;ved=2ahUKEwjl29q8hdbfAhUFQawKHYd1C_wQjRx6BAgBEAU&amp;url=https%3A%2F%2Fwinnipeg.ca%2Fwaterandwaste%2Fgarbage%2Fcartcollection.stm&amp;psig=AOvVaw0x3vK9Ho7BrdhQUwEKbXs8&amp;ust=1546757130243272</a:t>
            </a:r>
          </a:p>
          <a:p>
            <a:endParaRPr lang="en-US" dirty="0"/>
          </a:p>
          <a:p>
            <a:r>
              <a:rPr lang="en-US" dirty="0" err="1"/>
              <a:t>Hackerman</a:t>
            </a:r>
            <a:r>
              <a:rPr lang="en-US" dirty="0"/>
              <a:t>:</a:t>
            </a:r>
          </a:p>
          <a:p>
            <a:r>
              <a:rPr lang="en-US" dirty="0"/>
              <a:t>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url?sa</a:t>
            </a:r>
            <a:r>
              <a:rPr lang="en-US" dirty="0"/>
              <a:t>=</a:t>
            </a:r>
            <a:r>
              <a:rPr lang="en-US" dirty="0" err="1"/>
              <a:t>i&amp;source</a:t>
            </a:r>
            <a:r>
              <a:rPr lang="en-US" dirty="0"/>
              <a:t>=</a:t>
            </a:r>
            <a:r>
              <a:rPr lang="en-US" dirty="0" err="1"/>
              <a:t>images&amp;cd</a:t>
            </a:r>
            <a:r>
              <a:rPr lang="en-US" dirty="0"/>
              <a:t>=&amp;cad=</a:t>
            </a:r>
            <a:r>
              <a:rPr lang="en-US" dirty="0" err="1"/>
              <a:t>rja&amp;uact</a:t>
            </a:r>
            <a:r>
              <a:rPr lang="en-US" dirty="0"/>
              <a:t>=8&amp;ved=2ahUKEwjU-JyXh9bfAhUFQKwKHaTdBDcQjRx6BAgBEAU&amp;url=https%3A%2F%2Fknowyourmeme.com%2Fmemes%2Fhackerman&amp;psig=AOvVaw23EzJkuOxI36bX_TX1gAB3&amp;ust=1546757584425298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30A84-6387-2648-BAA3-47B4A198CF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462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30A84-6387-2648-BAA3-47B4A198CF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07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7E72B-9AF0-0D44-BCBB-C37CF68865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Python APIs III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829E3F-6C5B-EB4B-9152-60FB52A8E7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Saturday 1/5/2019</a:t>
            </a:r>
          </a:p>
        </p:txBody>
      </p:sp>
    </p:spTree>
    <p:extLst>
      <p:ext uri="{BB962C8B-B14F-4D97-AF65-F5344CB8AC3E}">
        <p14:creationId xmlns:p14="http://schemas.microsoft.com/office/powerpoint/2010/main" val="3255993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20A74-C388-FF4F-8703-E13DB0F4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F97D7-06A0-F34F-A8D0-FB3FA0A26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Google APIs:</a:t>
            </a:r>
          </a:p>
          <a:p>
            <a:pPr lvl="1"/>
            <a:r>
              <a:rPr lang="en-US" dirty="0"/>
              <a:t>Geocoding</a:t>
            </a:r>
          </a:p>
          <a:p>
            <a:pPr lvl="1"/>
            <a:r>
              <a:rPr lang="en-US" dirty="0"/>
              <a:t>Places</a:t>
            </a:r>
          </a:p>
          <a:p>
            <a:pPr lvl="1"/>
            <a:r>
              <a:rPr lang="en-US" dirty="0" err="1"/>
              <a:t>GMaps</a:t>
            </a:r>
            <a:endParaRPr lang="en-US" dirty="0"/>
          </a:p>
          <a:p>
            <a:r>
              <a:rPr lang="en-US" dirty="0"/>
              <a:t>US Census API wrapper</a:t>
            </a:r>
          </a:p>
        </p:txBody>
      </p:sp>
    </p:spTree>
    <p:extLst>
      <p:ext uri="{BB962C8B-B14F-4D97-AF65-F5344CB8AC3E}">
        <p14:creationId xmlns:p14="http://schemas.microsoft.com/office/powerpoint/2010/main" val="854529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C7752-654B-AF40-9CCB-353989267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Wrapper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55E9D-9E5F-7D45-B26F-3C9891267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programming, a wrapper is a function (or set of functions) that exists purely to call another function</a:t>
            </a:r>
          </a:p>
          <a:p>
            <a:r>
              <a:rPr lang="en-US" dirty="0"/>
              <a:t>In most cases, the existence of a wrapper is to take a complicated execution process and make it more intuitive</a:t>
            </a:r>
          </a:p>
        </p:txBody>
      </p:sp>
    </p:spTree>
    <p:extLst>
      <p:ext uri="{BB962C8B-B14F-4D97-AF65-F5344CB8AC3E}">
        <p14:creationId xmlns:p14="http://schemas.microsoft.com/office/powerpoint/2010/main" val="2364124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744843-307F-AE41-AB70-4778B33DB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660" y="2445914"/>
            <a:ext cx="2202333" cy="28745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34CFF7-FF2D-514D-B246-D6E3F2E4241B}"/>
              </a:ext>
            </a:extLst>
          </p:cNvPr>
          <p:cNvSpPr txBox="1"/>
          <p:nvPr/>
        </p:nvSpPr>
        <p:spPr>
          <a:xfrm>
            <a:off x="7744968" y="1682496"/>
            <a:ext cx="2239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US Census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5B1DBF-4A7D-A54C-9550-67F73DBA3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430" y="2252001"/>
            <a:ext cx="3147778" cy="268610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21E6053-901D-1B41-B1FA-D60DDD702174}"/>
              </a:ext>
            </a:extLst>
          </p:cNvPr>
          <p:cNvCxnSpPr>
            <a:cxnSpLocks/>
          </p:cNvCxnSpPr>
          <p:nvPr/>
        </p:nvCxnSpPr>
        <p:spPr>
          <a:xfrm>
            <a:off x="4553712" y="3595053"/>
            <a:ext cx="253288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BF21A77-C78A-7542-8F7F-D75746207043}"/>
              </a:ext>
            </a:extLst>
          </p:cNvPr>
          <p:cNvSpPr txBox="1"/>
          <p:nvPr/>
        </p:nvSpPr>
        <p:spPr>
          <a:xfrm>
            <a:off x="4862687" y="3118104"/>
            <a:ext cx="1988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Query… maybe?</a:t>
            </a:r>
          </a:p>
        </p:txBody>
      </p:sp>
    </p:spTree>
    <p:extLst>
      <p:ext uri="{BB962C8B-B14F-4D97-AF65-F5344CB8AC3E}">
        <p14:creationId xmlns:p14="http://schemas.microsoft.com/office/powerpoint/2010/main" val="3655503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744843-307F-AE41-AB70-4778B33DB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7244" y="2591446"/>
            <a:ext cx="1537821" cy="20072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A34CFF7-FF2D-514D-B246-D6E3F2E4241B}"/>
              </a:ext>
            </a:extLst>
          </p:cNvPr>
          <p:cNvSpPr txBox="1"/>
          <p:nvPr/>
        </p:nvSpPr>
        <p:spPr>
          <a:xfrm>
            <a:off x="8994342" y="2252892"/>
            <a:ext cx="15636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US Census API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21E6053-901D-1B41-B1FA-D60DDD702174}"/>
              </a:ext>
            </a:extLst>
          </p:cNvPr>
          <p:cNvCxnSpPr>
            <a:cxnSpLocks/>
          </p:cNvCxnSpPr>
          <p:nvPr/>
        </p:nvCxnSpPr>
        <p:spPr>
          <a:xfrm>
            <a:off x="5044584" y="2640738"/>
            <a:ext cx="253288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D5AD5B2-37F7-4F40-8A4F-375AA863F4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55" y="1516650"/>
            <a:ext cx="3941572" cy="394157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890CF5F-63D8-EE43-AAB1-475B73855359}"/>
              </a:ext>
            </a:extLst>
          </p:cNvPr>
          <p:cNvSpPr/>
          <p:nvPr/>
        </p:nvSpPr>
        <p:spPr>
          <a:xfrm>
            <a:off x="8334885" y="1585833"/>
            <a:ext cx="2882538" cy="3803206"/>
          </a:xfrm>
          <a:prstGeom prst="rect">
            <a:avLst/>
          </a:prstGeom>
          <a:solidFill>
            <a:srgbClr val="FE7464">
              <a:alpha val="69804"/>
            </a:srgbClr>
          </a:solidFill>
          <a:ln w="762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025F66-0E79-2F45-A713-B0D6FF743D53}"/>
              </a:ext>
            </a:extLst>
          </p:cNvPr>
          <p:cNvSpPr txBox="1"/>
          <p:nvPr/>
        </p:nvSpPr>
        <p:spPr>
          <a:xfrm>
            <a:off x="8412735" y="1047224"/>
            <a:ext cx="2726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US Census API Wrapper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C25D3C3-D9C3-9543-BCA2-FEFBD9AC3AA2}"/>
              </a:ext>
            </a:extLst>
          </p:cNvPr>
          <p:cNvCxnSpPr>
            <a:cxnSpLocks/>
          </p:cNvCxnSpPr>
          <p:nvPr/>
        </p:nvCxnSpPr>
        <p:spPr>
          <a:xfrm>
            <a:off x="5044584" y="4164738"/>
            <a:ext cx="2532888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3A7ACE-BE0F-9F49-BE39-28DE3C228F93}"/>
              </a:ext>
            </a:extLst>
          </p:cNvPr>
          <p:cNvSpPr txBox="1"/>
          <p:nvPr/>
        </p:nvSpPr>
        <p:spPr>
          <a:xfrm>
            <a:off x="5769089" y="3795406"/>
            <a:ext cx="1157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6ABB61-1472-C545-93DE-1AEF8176735D}"/>
              </a:ext>
            </a:extLst>
          </p:cNvPr>
          <p:cNvSpPr txBox="1"/>
          <p:nvPr/>
        </p:nvSpPr>
        <p:spPr>
          <a:xfrm>
            <a:off x="5819675" y="2271406"/>
            <a:ext cx="98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607BEA-783F-9C49-84DE-F6346CE2A2C1}"/>
              </a:ext>
            </a:extLst>
          </p:cNvPr>
          <p:cNvSpPr txBox="1"/>
          <p:nvPr/>
        </p:nvSpPr>
        <p:spPr>
          <a:xfrm>
            <a:off x="545121" y="6092758"/>
            <a:ext cx="11531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API Wrappers typically shield us from the overly complex APIs and make the interaction more user-friendly</a:t>
            </a:r>
          </a:p>
        </p:txBody>
      </p:sp>
    </p:spTree>
    <p:extLst>
      <p:ext uri="{BB962C8B-B14F-4D97-AF65-F5344CB8AC3E}">
        <p14:creationId xmlns:p14="http://schemas.microsoft.com/office/powerpoint/2010/main" val="51342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300-8B83-D048-9FA6-D9DBFFF42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Banking Deserts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5E696-5970-8F42-9C4E-E62DF6D04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is a banking desert?</a:t>
            </a:r>
          </a:p>
          <a:p>
            <a:pPr lvl="1"/>
            <a:r>
              <a:rPr lang="en-US" dirty="0"/>
              <a:t>A socioeconomic phenomenon in which many low-income and elderly areas tend to have no, or few, federally insured banking services available. </a:t>
            </a:r>
          </a:p>
          <a:p>
            <a:r>
              <a:rPr lang="en-US" dirty="0"/>
              <a:t>Impact:</a:t>
            </a:r>
          </a:p>
          <a:p>
            <a:pPr lvl="1"/>
            <a:r>
              <a:rPr lang="en-US" dirty="0"/>
              <a:t>Communities being preyed upon by “fast cash now” providers</a:t>
            </a:r>
          </a:p>
          <a:p>
            <a:pPr lvl="1"/>
            <a:r>
              <a:rPr lang="en-US" dirty="0"/>
              <a:t>Higher rates for financial institutions to service isolated communities</a:t>
            </a:r>
          </a:p>
          <a:p>
            <a:pPr lvl="1"/>
            <a:r>
              <a:rPr lang="en-US" dirty="0"/>
              <a:t>Inability to obtain small business loans and mortgages</a:t>
            </a:r>
          </a:p>
          <a:p>
            <a:r>
              <a:rPr lang="en-US" dirty="0"/>
              <a:t>Causes:</a:t>
            </a:r>
          </a:p>
          <a:p>
            <a:pPr lvl="1"/>
            <a:r>
              <a:rPr lang="en-US" dirty="0"/>
              <a:t>Deregulation in the 1990s causing consolidation of branches and opening state borders for interstate business?</a:t>
            </a:r>
          </a:p>
          <a:p>
            <a:pPr lvl="1"/>
            <a:r>
              <a:rPr lang="en-US" dirty="0"/>
              <a:t>Financial crises causing banks to shutdown?</a:t>
            </a:r>
          </a:p>
          <a:p>
            <a:pPr lvl="1"/>
            <a:r>
              <a:rPr lang="en-US" dirty="0"/>
              <a:t>Anything else?</a:t>
            </a:r>
          </a:p>
        </p:txBody>
      </p:sp>
    </p:spTree>
    <p:extLst>
      <p:ext uri="{BB962C8B-B14F-4D97-AF65-F5344CB8AC3E}">
        <p14:creationId xmlns:p14="http://schemas.microsoft.com/office/powerpoint/2010/main" val="4173756005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3864</TotalTime>
  <Words>431</Words>
  <Application>Microsoft Macintosh PowerPoint</Application>
  <PresentationFormat>Widescreen</PresentationFormat>
  <Paragraphs>40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Rockwell</vt:lpstr>
      <vt:lpstr>Wingdings</vt:lpstr>
      <vt:lpstr>Atlas</vt:lpstr>
      <vt:lpstr>Python APIs III</vt:lpstr>
      <vt:lpstr>Objectives</vt:lpstr>
      <vt:lpstr>API Wrapper</vt:lpstr>
      <vt:lpstr>PowerPoint Presentation</vt:lpstr>
      <vt:lpstr>PowerPoint Presentation</vt:lpstr>
      <vt:lpstr>Banking Deserts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APIs III</dc:title>
  <dc:creator>Chris Caudill</dc:creator>
  <cp:lastModifiedBy>Chris Caudill</cp:lastModifiedBy>
  <cp:revision>11</cp:revision>
  <dcterms:created xsi:type="dcterms:W3CDTF">2019-01-01T21:05:22Z</dcterms:created>
  <dcterms:modified xsi:type="dcterms:W3CDTF">2019-01-05T07:01:53Z</dcterms:modified>
</cp:coreProperties>
</file>

<file path=docProps/thumbnail.jpeg>
</file>